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6" r:id="rId4"/>
    <p:sldId id="268" r:id="rId5"/>
    <p:sldId id="277" r:id="rId6"/>
    <p:sldId id="270" r:id="rId7"/>
    <p:sldId id="269" r:id="rId8"/>
    <p:sldId id="272" r:id="rId9"/>
    <p:sldId id="259" r:id="rId10"/>
    <p:sldId id="273" r:id="rId11"/>
    <p:sldId id="274" r:id="rId12"/>
    <p:sldId id="275" r:id="rId13"/>
    <p:sldId id="267" r:id="rId1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2412"/>
  </p:normalViewPr>
  <p:slideViewPr>
    <p:cSldViewPr snapToGrid="0" snapToObjects="1">
      <p:cViewPr varScale="1">
        <p:scale>
          <a:sx n="152" d="100"/>
          <a:sy n="152" d="100"/>
        </p:scale>
        <p:origin x="13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an Kurpiewski" userId="a6c40eeacb61fb23" providerId="LiveId" clId="{9560861D-A571-45CB-AADE-75A80ECE81CE}"/>
    <pc:docChg chg="undo custSel modSld">
      <pc:chgData name="Damian Kurpiewski" userId="a6c40eeacb61fb23" providerId="LiveId" clId="{9560861D-A571-45CB-AADE-75A80ECE81CE}" dt="2021-02-21T18:09:23.538" v="44" actId="26606"/>
      <pc:docMkLst>
        <pc:docMk/>
      </pc:docMkLst>
      <pc:sldChg chg="addSp delSp modSp mod modMedia setBg addAnim delAnim setClrOvrMap">
        <pc:chgData name="Damian Kurpiewski" userId="a6c40eeacb61fb23" providerId="LiveId" clId="{9560861D-A571-45CB-AADE-75A80ECE81CE}" dt="2021-02-21T18:09:23.538" v="44" actId="26606"/>
        <pc:sldMkLst>
          <pc:docMk/>
          <pc:sldMk cId="3919255224" sldId="256"/>
        </pc:sldMkLst>
        <pc:spChg chg="mod">
          <ac:chgData name="Damian Kurpiewski" userId="a6c40eeacb61fb23" providerId="LiveId" clId="{9560861D-A571-45CB-AADE-75A80ECE81CE}" dt="2021-02-21T18:09:23.538" v="44" actId="26606"/>
          <ac:spMkLst>
            <pc:docMk/>
            <pc:sldMk cId="3919255224" sldId="256"/>
            <ac:spMk id="2" creationId="{25153974-9054-454F-83CC-29958D08E381}"/>
          </ac:spMkLst>
        </pc:spChg>
        <pc:spChg chg="mod">
          <ac:chgData name="Damian Kurpiewski" userId="a6c40eeacb61fb23" providerId="LiveId" clId="{9560861D-A571-45CB-AADE-75A80ECE81CE}" dt="2021-02-21T18:09:23.538" v="44" actId="26606"/>
          <ac:spMkLst>
            <pc:docMk/>
            <pc:sldMk cId="3919255224" sldId="256"/>
            <ac:spMk id="3" creationId="{F0D46D51-63E1-0B4A-9B30-D3F11DF51A9E}"/>
          </ac:spMkLst>
        </pc:spChg>
        <pc:spChg chg="add del">
          <ac:chgData name="Damian Kurpiewski" userId="a6c40eeacb61fb23" providerId="LiveId" clId="{9560861D-A571-45CB-AADE-75A80ECE81CE}" dt="2021-02-21T18:07:36.504" v="26" actId="26606"/>
          <ac:spMkLst>
            <pc:docMk/>
            <pc:sldMk cId="3919255224" sldId="256"/>
            <ac:spMk id="6" creationId="{3001AFEA-2442-4A9F-BA37-8C469F306654}"/>
          </ac:spMkLst>
        </pc:spChg>
        <pc:spChg chg="add del">
          <ac:chgData name="Damian Kurpiewski" userId="a6c40eeacb61fb23" providerId="LiveId" clId="{9560861D-A571-45CB-AADE-75A80ECE81CE}" dt="2021-02-21T18:07:36.504" v="26" actId="26606"/>
          <ac:spMkLst>
            <pc:docMk/>
            <pc:sldMk cId="3919255224" sldId="256"/>
            <ac:spMk id="7" creationId="{755E9CD0-04B0-4A3C-B291-AD913379C713}"/>
          </ac:spMkLst>
        </pc:spChg>
        <pc:spChg chg="add del">
          <ac:chgData name="Damian Kurpiewski" userId="a6c40eeacb61fb23" providerId="LiveId" clId="{9560861D-A571-45CB-AADE-75A80ECE81CE}" dt="2021-02-21T18:05:51.211" v="8" actId="26606"/>
          <ac:spMkLst>
            <pc:docMk/>
            <pc:sldMk cId="3919255224" sldId="256"/>
            <ac:spMk id="8" creationId="{F4AC6C68-F125-48AD-A5B4-89AD5E7972D1}"/>
          </ac:spMkLst>
        </pc:spChg>
        <pc:spChg chg="add del">
          <ac:chgData name="Damian Kurpiewski" userId="a6c40eeacb61fb23" providerId="LiveId" clId="{9560861D-A571-45CB-AADE-75A80ECE81CE}" dt="2021-02-21T18:05:33.046" v="3" actId="26606"/>
          <ac:spMkLst>
            <pc:docMk/>
            <pc:sldMk cId="3919255224" sldId="256"/>
            <ac:spMk id="9" creationId="{C1DD1A8A-57D5-4A81-AD04-532B043C5611}"/>
          </ac:spMkLst>
        </pc:spChg>
        <pc:spChg chg="add del">
          <ac:chgData name="Damian Kurpiewski" userId="a6c40eeacb61fb23" providerId="LiveId" clId="{9560861D-A571-45CB-AADE-75A80ECE81CE}" dt="2021-02-21T18:05:51.211" v="8" actId="26606"/>
          <ac:spMkLst>
            <pc:docMk/>
            <pc:sldMk cId="3919255224" sldId="256"/>
            <ac:spMk id="10" creationId="{04C0E5DA-5624-49BC-AC1E-30229AA5B937}"/>
          </ac:spMkLst>
        </pc:spChg>
        <pc:spChg chg="add del">
          <ac:chgData name="Damian Kurpiewski" userId="a6c40eeacb61fb23" providerId="LiveId" clId="{9560861D-A571-45CB-AADE-75A80ECE81CE}" dt="2021-02-21T18:05:33.046" v="3" actId="26606"/>
          <ac:spMkLst>
            <pc:docMk/>
            <pc:sldMk cId="3919255224" sldId="256"/>
            <ac:spMk id="11" creationId="{007891EC-4501-44ED-A8C8-B11B6DB767AB}"/>
          </ac:spMkLst>
        </pc:spChg>
        <pc:spChg chg="add del">
          <ac:chgData name="Damian Kurpiewski" userId="a6c40eeacb61fb23" providerId="LiveId" clId="{9560861D-A571-45CB-AADE-75A80ECE81CE}" dt="2021-02-21T18:05:51.211" v="8" actId="26606"/>
          <ac:spMkLst>
            <pc:docMk/>
            <pc:sldMk cId="3919255224" sldId="256"/>
            <ac:spMk id="12" creationId="{25E157ED-E992-43F3-9A84-96C30A5C4A61}"/>
          </ac:spMkLst>
        </pc:spChg>
        <pc:spChg chg="add del">
          <ac:chgData name="Damian Kurpiewski" userId="a6c40eeacb61fb23" providerId="LiveId" clId="{9560861D-A571-45CB-AADE-75A80ECE81CE}" dt="2021-02-21T18:05:44.766" v="6" actId="26606"/>
          <ac:spMkLst>
            <pc:docMk/>
            <pc:sldMk cId="3919255224" sldId="256"/>
            <ac:spMk id="13" creationId="{C1DD1A8A-57D5-4A81-AD04-532B043C5611}"/>
          </ac:spMkLst>
        </pc:spChg>
        <pc:spChg chg="add del">
          <ac:chgData name="Damian Kurpiewski" userId="a6c40eeacb61fb23" providerId="LiveId" clId="{9560861D-A571-45CB-AADE-75A80ECE81CE}" dt="2021-02-21T18:05:44.766" v="6" actId="26606"/>
          <ac:spMkLst>
            <pc:docMk/>
            <pc:sldMk cId="3919255224" sldId="256"/>
            <ac:spMk id="15" creationId="{007891EC-4501-44ED-A8C8-B11B6DB767AB}"/>
          </ac:spMkLst>
        </pc:spChg>
        <pc:spChg chg="add del">
          <ac:chgData name="Damian Kurpiewski" userId="a6c40eeacb61fb23" providerId="LiveId" clId="{9560861D-A571-45CB-AADE-75A80ECE81CE}" dt="2021-02-21T18:07:36.504" v="26" actId="26606"/>
          <ac:spMkLst>
            <pc:docMk/>
            <pc:sldMk cId="3919255224" sldId="256"/>
            <ac:spMk id="16" creationId="{D8142CC3-2B5C-48E6-9DF0-6C8ACBAF23EF}"/>
          </ac:spMkLst>
        </pc:spChg>
        <pc:spChg chg="add del">
          <ac:chgData name="Damian Kurpiewski" userId="a6c40eeacb61fb23" providerId="LiveId" clId="{9560861D-A571-45CB-AADE-75A80ECE81CE}" dt="2021-02-21T18:05:51.211" v="8" actId="26606"/>
          <ac:spMkLst>
            <pc:docMk/>
            <pc:sldMk cId="3919255224" sldId="256"/>
            <ac:spMk id="17" creationId="{AEFD253A-9BCA-430B-979A-AA2F8445D761}"/>
          </ac:spMkLst>
        </pc:spChg>
        <pc:spChg chg="add del">
          <ac:chgData name="Damian Kurpiewski" userId="a6c40eeacb61fb23" providerId="LiveId" clId="{9560861D-A571-45CB-AADE-75A80ECE81CE}" dt="2021-02-21T18:05:52.577" v="11" actId="26606"/>
          <ac:spMkLst>
            <pc:docMk/>
            <pc:sldMk cId="3919255224" sldId="256"/>
            <ac:spMk id="19" creationId="{0671A8AE-40A1-4631-A6B8-581AFF065482}"/>
          </ac:spMkLst>
        </pc:spChg>
        <pc:spChg chg="add del">
          <ac:chgData name="Damian Kurpiewski" userId="a6c40eeacb61fb23" providerId="LiveId" clId="{9560861D-A571-45CB-AADE-75A80ECE81CE}" dt="2021-02-21T18:05:52.577" v="11" actId="26606"/>
          <ac:spMkLst>
            <pc:docMk/>
            <pc:sldMk cId="3919255224" sldId="256"/>
            <ac:spMk id="21" creationId="{AB58EF07-17C2-48CF-ABB0-EEF1F17CB8F0}"/>
          </ac:spMkLst>
        </pc:spChg>
        <pc:spChg chg="add del">
          <ac:chgData name="Damian Kurpiewski" userId="a6c40eeacb61fb23" providerId="LiveId" clId="{9560861D-A571-45CB-AADE-75A80ECE81CE}" dt="2021-02-21T18:05:52.577" v="11" actId="26606"/>
          <ac:spMkLst>
            <pc:docMk/>
            <pc:sldMk cId="3919255224" sldId="256"/>
            <ac:spMk id="22" creationId="{AF2F604E-43BE-4DC3-B983-E071523364F8}"/>
          </ac:spMkLst>
        </pc:spChg>
        <pc:spChg chg="add del">
          <ac:chgData name="Damian Kurpiewski" userId="a6c40eeacb61fb23" providerId="LiveId" clId="{9560861D-A571-45CB-AADE-75A80ECE81CE}" dt="2021-02-21T18:05:52.577" v="11" actId="26606"/>
          <ac:spMkLst>
            <pc:docMk/>
            <pc:sldMk cId="3919255224" sldId="256"/>
            <ac:spMk id="23" creationId="{08C9B587-E65E-4B52-B37C-ABEBB6E87928}"/>
          </ac:spMkLst>
        </pc:spChg>
        <pc:spChg chg="add del">
          <ac:chgData name="Damian Kurpiewski" userId="a6c40eeacb61fb23" providerId="LiveId" clId="{9560861D-A571-45CB-AADE-75A80ECE81CE}" dt="2021-02-21T18:07:36.504" v="26" actId="26606"/>
          <ac:spMkLst>
            <pc:docMk/>
            <pc:sldMk cId="3919255224" sldId="256"/>
            <ac:spMk id="24" creationId="{72AF41FE-63D7-4695-81D2-66D2510E4486}"/>
          </ac:spMkLst>
        </pc:spChg>
        <pc:spChg chg="add del">
          <ac:chgData name="Damian Kurpiewski" userId="a6c40eeacb61fb23" providerId="LiveId" clId="{9560861D-A571-45CB-AADE-75A80ECE81CE}" dt="2021-02-21T18:09:23.538" v="44" actId="26606"/>
          <ac:spMkLst>
            <pc:docMk/>
            <pc:sldMk cId="3919255224" sldId="256"/>
            <ac:spMk id="25" creationId="{C1DD1A8A-57D5-4A81-AD04-532B043C5611}"/>
          </ac:spMkLst>
        </pc:spChg>
        <pc:spChg chg="add del">
          <ac:chgData name="Damian Kurpiewski" userId="a6c40eeacb61fb23" providerId="LiveId" clId="{9560861D-A571-45CB-AADE-75A80ECE81CE}" dt="2021-02-21T18:09:23.538" v="44" actId="26606"/>
          <ac:spMkLst>
            <pc:docMk/>
            <pc:sldMk cId="3919255224" sldId="256"/>
            <ac:spMk id="27" creationId="{007891EC-4501-44ED-A8C8-B11B6DB767AB}"/>
          </ac:spMkLst>
        </pc:spChg>
        <pc:spChg chg="add del">
          <ac:chgData name="Damian Kurpiewski" userId="a6c40eeacb61fb23" providerId="LiveId" clId="{9560861D-A571-45CB-AADE-75A80ECE81CE}" dt="2021-02-21T18:07:36.504" v="26" actId="26606"/>
          <ac:spMkLst>
            <pc:docMk/>
            <pc:sldMk cId="3919255224" sldId="256"/>
            <ac:spMk id="28" creationId="{1DD8BF3B-6066-418C-8D1A-75C5E396FC04}"/>
          </ac:spMkLst>
        </pc:spChg>
        <pc:spChg chg="add del">
          <ac:chgData name="Damian Kurpiewski" userId="a6c40eeacb61fb23" providerId="LiveId" clId="{9560861D-A571-45CB-AADE-75A80ECE81CE}" dt="2021-02-21T18:07:36.504" v="26" actId="26606"/>
          <ac:spMkLst>
            <pc:docMk/>
            <pc:sldMk cId="3919255224" sldId="256"/>
            <ac:spMk id="29" creationId="{80BC66F9-7A74-4286-AD22-1174052CC22C}"/>
          </ac:spMkLst>
        </pc:spChg>
        <pc:spChg chg="add del">
          <ac:chgData name="Damian Kurpiewski" userId="a6c40eeacb61fb23" providerId="LiveId" clId="{9560861D-A571-45CB-AADE-75A80ECE81CE}" dt="2021-02-21T18:07:36.504" v="26" actId="26606"/>
          <ac:spMkLst>
            <pc:docMk/>
            <pc:sldMk cId="3919255224" sldId="256"/>
            <ac:spMk id="30" creationId="{46A89C79-8EF3-4AF9-B3D9-59A883F41C83}"/>
          </ac:spMkLst>
        </pc:spChg>
        <pc:spChg chg="add del">
          <ac:chgData name="Damian Kurpiewski" userId="a6c40eeacb61fb23" providerId="LiveId" clId="{9560861D-A571-45CB-AADE-75A80ECE81CE}" dt="2021-02-21T18:07:36.504" v="26" actId="26606"/>
          <ac:spMkLst>
            <pc:docMk/>
            <pc:sldMk cId="3919255224" sldId="256"/>
            <ac:spMk id="31" creationId="{EFE5CE34-4543-42E5-B82C-1F3D12422CDD}"/>
          </ac:spMkLst>
        </pc:spChg>
        <pc:spChg chg="add del">
          <ac:chgData name="Damian Kurpiewski" userId="a6c40eeacb61fb23" providerId="LiveId" clId="{9560861D-A571-45CB-AADE-75A80ECE81CE}" dt="2021-02-21T18:09:20.617" v="40" actId="26606"/>
          <ac:spMkLst>
            <pc:docMk/>
            <pc:sldMk cId="3919255224" sldId="256"/>
            <ac:spMk id="33" creationId="{D278ADA9-6383-4BDD-80D2-8899A402687B}"/>
          </ac:spMkLst>
        </pc:spChg>
        <pc:spChg chg="add del">
          <ac:chgData name="Damian Kurpiewski" userId="a6c40eeacb61fb23" providerId="LiveId" clId="{9560861D-A571-45CB-AADE-75A80ECE81CE}" dt="2021-02-21T18:09:20.617" v="40" actId="26606"/>
          <ac:spMkLst>
            <pc:docMk/>
            <pc:sldMk cId="3919255224" sldId="256"/>
            <ac:spMk id="34" creationId="{484B7147-B0F6-40ED-B5A2-FF72BC8198B6}"/>
          </ac:spMkLst>
        </pc:spChg>
        <pc:spChg chg="add del">
          <ac:chgData name="Damian Kurpiewski" userId="a6c40eeacb61fb23" providerId="LiveId" clId="{9560861D-A571-45CB-AADE-75A80ECE81CE}" dt="2021-02-21T18:09:20.617" v="40" actId="26606"/>
          <ac:spMkLst>
            <pc:docMk/>
            <pc:sldMk cId="3919255224" sldId="256"/>
            <ac:spMk id="35" creationId="{B36D2DE0-0628-4A9A-A59D-7BA8B5EB3022}"/>
          </ac:spMkLst>
        </pc:spChg>
        <pc:spChg chg="add del">
          <ac:chgData name="Damian Kurpiewski" userId="a6c40eeacb61fb23" providerId="LiveId" clId="{9560861D-A571-45CB-AADE-75A80ECE81CE}" dt="2021-02-21T18:09:20.617" v="40" actId="26606"/>
          <ac:spMkLst>
            <pc:docMk/>
            <pc:sldMk cId="3919255224" sldId="256"/>
            <ac:spMk id="36" creationId="{48E405C9-94BE-41DA-928C-DEC9A8550E9F}"/>
          </ac:spMkLst>
        </pc:spChg>
        <pc:spChg chg="add del">
          <ac:chgData name="Damian Kurpiewski" userId="a6c40eeacb61fb23" providerId="LiveId" clId="{9560861D-A571-45CB-AADE-75A80ECE81CE}" dt="2021-02-21T18:09:20.617" v="40" actId="26606"/>
          <ac:spMkLst>
            <pc:docMk/>
            <pc:sldMk cId="3919255224" sldId="256"/>
            <ac:spMk id="37" creationId="{D2091A72-D5BB-42AC-8FD3-F7747D90861E}"/>
          </ac:spMkLst>
        </pc:spChg>
        <pc:spChg chg="add del">
          <ac:chgData name="Damian Kurpiewski" userId="a6c40eeacb61fb23" providerId="LiveId" clId="{9560861D-A571-45CB-AADE-75A80ECE81CE}" dt="2021-02-21T18:09:20.617" v="40" actId="26606"/>
          <ac:spMkLst>
            <pc:docMk/>
            <pc:sldMk cId="3919255224" sldId="256"/>
            <ac:spMk id="38" creationId="{6ED12BFC-A737-46AF-8411-481112D54B0C}"/>
          </ac:spMkLst>
        </pc:spChg>
        <pc:picChg chg="add del mod">
          <ac:chgData name="Damian Kurpiewski" userId="a6c40eeacb61fb23" providerId="LiveId" clId="{9560861D-A571-45CB-AADE-75A80ECE81CE}" dt="2021-02-21T18:05:33.046" v="3" actId="26606"/>
          <ac:picMkLst>
            <pc:docMk/>
            <pc:sldMk cId="3919255224" sldId="256"/>
            <ac:picMk id="5" creationId="{90110303-E2A0-4743-92CB-B29C803789BD}"/>
          </ac:picMkLst>
        </pc:picChg>
        <pc:picChg chg="add del">
          <ac:chgData name="Damian Kurpiewski" userId="a6c40eeacb61fb23" providerId="LiveId" clId="{9560861D-A571-45CB-AADE-75A80ECE81CE}" dt="2021-02-21T18:05:44.766" v="6" actId="26606"/>
          <ac:picMkLst>
            <pc:docMk/>
            <pc:sldMk cId="3919255224" sldId="256"/>
            <ac:picMk id="14" creationId="{83553006-41C6-49A8-ACD0-B8E20B61A6F7}"/>
          </ac:picMkLst>
        </pc:picChg>
        <pc:picChg chg="add del">
          <ac:chgData name="Damian Kurpiewski" userId="a6c40eeacb61fb23" providerId="LiveId" clId="{9560861D-A571-45CB-AADE-75A80ECE81CE}" dt="2021-02-21T18:05:52.577" v="11" actId="26606"/>
          <ac:picMkLst>
            <pc:docMk/>
            <pc:sldMk cId="3919255224" sldId="256"/>
            <ac:picMk id="20" creationId="{D0E77204-56AE-4827-AABC-B6F2AB38DC48}"/>
          </ac:picMkLst>
        </pc:picChg>
        <pc:picChg chg="add del mod">
          <ac:chgData name="Damian Kurpiewski" userId="a6c40eeacb61fb23" providerId="LiveId" clId="{9560861D-A571-45CB-AADE-75A80ECE81CE}" dt="2021-02-21T18:09:23.538" v="44" actId="26606"/>
          <ac:picMkLst>
            <pc:docMk/>
            <pc:sldMk cId="3919255224" sldId="256"/>
            <ac:picMk id="26" creationId="{83553006-41C6-49A8-ACD0-B8E20B61A6F7}"/>
          </ac:picMkLst>
        </pc:picChg>
        <pc:cxnChg chg="add del">
          <ac:chgData name="Damian Kurpiewski" userId="a6c40eeacb61fb23" providerId="LiveId" clId="{9560861D-A571-45CB-AADE-75A80ECE81CE}" dt="2021-02-21T18:07:36.504" v="26" actId="26606"/>
          <ac:cxnSpMkLst>
            <pc:docMk/>
            <pc:sldMk cId="3919255224" sldId="256"/>
            <ac:cxnSpMk id="18" creationId="{7B2D303B-3DD0-4319-9EAD-361847FEC71D}"/>
          </ac:cxnSpMkLst>
        </pc:cxnChg>
      </pc:sldChg>
      <pc:sldChg chg="addSp delSp modSp mod setBg">
        <pc:chgData name="Damian Kurpiewski" userId="a6c40eeacb61fb23" providerId="LiveId" clId="{9560861D-A571-45CB-AADE-75A80ECE81CE}" dt="2021-02-21T18:09:21.828" v="42" actId="26606"/>
        <pc:sldMkLst>
          <pc:docMk/>
          <pc:sldMk cId="830887477" sldId="257"/>
        </pc:sldMkLst>
        <pc:spChg chg="mod">
          <ac:chgData name="Damian Kurpiewski" userId="a6c40eeacb61fb23" providerId="LiveId" clId="{9560861D-A571-45CB-AADE-75A80ECE81CE}" dt="2021-02-21T18:09:21.828" v="42" actId="26606"/>
          <ac:spMkLst>
            <pc:docMk/>
            <pc:sldMk cId="830887477" sldId="257"/>
            <ac:spMk id="2" creationId="{81505916-69B9-0141-9ED1-B43C105C42D5}"/>
          </ac:spMkLst>
        </pc:spChg>
        <pc:spChg chg="mod">
          <ac:chgData name="Damian Kurpiewski" userId="a6c40eeacb61fb23" providerId="LiveId" clId="{9560861D-A571-45CB-AADE-75A80ECE81CE}" dt="2021-02-21T18:09:21.828" v="42" actId="26606"/>
          <ac:spMkLst>
            <pc:docMk/>
            <pc:sldMk cId="830887477" sldId="257"/>
            <ac:spMk id="3" creationId="{B0458C3B-F7DF-4748-A6C3-2125CBE5CFCD}"/>
          </ac:spMkLst>
        </pc:spChg>
        <pc:spChg chg="add del">
          <ac:chgData name="Damian Kurpiewski" userId="a6c40eeacb61fb23" providerId="LiveId" clId="{9560861D-A571-45CB-AADE-75A80ECE81CE}" dt="2021-02-21T18:06:41.065" v="16" actId="26606"/>
          <ac:spMkLst>
            <pc:docMk/>
            <pc:sldMk cId="830887477" sldId="257"/>
            <ac:spMk id="8" creationId="{09588DA8-065E-4F6F-8EFD-43104AB2E0CF}"/>
          </ac:spMkLst>
        </pc:spChg>
        <pc:spChg chg="add del">
          <ac:chgData name="Damian Kurpiewski" userId="a6c40eeacb61fb23" providerId="LiveId" clId="{9560861D-A571-45CB-AADE-75A80ECE81CE}" dt="2021-02-21T18:06:41.065" v="16" actId="26606"/>
          <ac:spMkLst>
            <pc:docMk/>
            <pc:sldMk cId="830887477" sldId="257"/>
            <ac:spMk id="10" creationId="{C4285719-470E-454C-AF62-8323075F1F5B}"/>
          </ac:spMkLst>
        </pc:spChg>
        <pc:spChg chg="add del">
          <ac:chgData name="Damian Kurpiewski" userId="a6c40eeacb61fb23" providerId="LiveId" clId="{9560861D-A571-45CB-AADE-75A80ECE81CE}" dt="2021-02-21T18:06:41.065" v="16" actId="26606"/>
          <ac:spMkLst>
            <pc:docMk/>
            <pc:sldMk cId="830887477" sldId="257"/>
            <ac:spMk id="12" creationId="{CD9FE4EF-C4D8-49A0-B2FF-81D8DB7D8A24}"/>
          </ac:spMkLst>
        </pc:spChg>
        <pc:spChg chg="add del">
          <ac:chgData name="Damian Kurpiewski" userId="a6c40eeacb61fb23" providerId="LiveId" clId="{9560861D-A571-45CB-AADE-75A80ECE81CE}" dt="2021-02-21T18:06:41.065" v="16" actId="26606"/>
          <ac:spMkLst>
            <pc:docMk/>
            <pc:sldMk cId="830887477" sldId="257"/>
            <ac:spMk id="14" creationId="{4300840D-0A0B-4512-BACA-B439D5B9C57C}"/>
          </ac:spMkLst>
        </pc:spChg>
        <pc:spChg chg="add del">
          <ac:chgData name="Damian Kurpiewski" userId="a6c40eeacb61fb23" providerId="LiveId" clId="{9560861D-A571-45CB-AADE-75A80ECE81CE}" dt="2021-02-21T18:06:41.065" v="16" actId="26606"/>
          <ac:spMkLst>
            <pc:docMk/>
            <pc:sldMk cId="830887477" sldId="257"/>
            <ac:spMk id="16" creationId="{D2B78728-A580-49A7-84F9-6EF6F583ADE0}"/>
          </ac:spMkLst>
        </pc:spChg>
        <pc:spChg chg="add del">
          <ac:chgData name="Damian Kurpiewski" userId="a6c40eeacb61fb23" providerId="LiveId" clId="{9560861D-A571-45CB-AADE-75A80ECE81CE}" dt="2021-02-21T18:06:41.065" v="16" actId="26606"/>
          <ac:spMkLst>
            <pc:docMk/>
            <pc:sldMk cId="830887477" sldId="257"/>
            <ac:spMk id="18" creationId="{38FAA1A1-D861-433F-88FA-1E9D6FD31D11}"/>
          </ac:spMkLst>
        </pc:spChg>
        <pc:spChg chg="add del">
          <ac:chgData name="Damian Kurpiewski" userId="a6c40eeacb61fb23" providerId="LiveId" clId="{9560861D-A571-45CB-AADE-75A80ECE81CE}" dt="2021-02-21T18:06:41.065" v="16" actId="26606"/>
          <ac:spMkLst>
            <pc:docMk/>
            <pc:sldMk cId="830887477" sldId="257"/>
            <ac:spMk id="20" creationId="{8D71EDA1-87BF-4D5D-AB79-F346FD19278A}"/>
          </ac:spMkLst>
        </pc:spChg>
        <pc:spChg chg="add del">
          <ac:chgData name="Damian Kurpiewski" userId="a6c40eeacb61fb23" providerId="LiveId" clId="{9560861D-A571-45CB-AADE-75A80ECE81CE}" dt="2021-02-21T18:06:48.754" v="18" actId="26606"/>
          <ac:spMkLst>
            <pc:docMk/>
            <pc:sldMk cId="830887477" sldId="257"/>
            <ac:spMk id="22" creationId="{827B839B-9ADE-406B-8590-F1CAEDED45A1}"/>
          </ac:spMkLst>
        </pc:spChg>
        <pc:spChg chg="add del">
          <ac:chgData name="Damian Kurpiewski" userId="a6c40eeacb61fb23" providerId="LiveId" clId="{9560861D-A571-45CB-AADE-75A80ECE81CE}" dt="2021-02-21T18:06:48.754" v="18" actId="26606"/>
          <ac:spMkLst>
            <pc:docMk/>
            <pc:sldMk cId="830887477" sldId="257"/>
            <ac:spMk id="23" creationId="{CFE45BF0-46DB-408C-B5F7-7B11716805D4}"/>
          </ac:spMkLst>
        </pc:spChg>
        <pc:spChg chg="add del">
          <ac:chgData name="Damian Kurpiewski" userId="a6c40eeacb61fb23" providerId="LiveId" clId="{9560861D-A571-45CB-AADE-75A80ECE81CE}" dt="2021-02-21T18:06:48.754" v="18" actId="26606"/>
          <ac:spMkLst>
            <pc:docMk/>
            <pc:sldMk cId="830887477" sldId="257"/>
            <ac:spMk id="24" creationId="{2AEBC8F2-97B1-41B4-93F1-2D289E197FBA}"/>
          </ac:spMkLst>
        </pc:spChg>
        <pc:spChg chg="add del">
          <ac:chgData name="Damian Kurpiewski" userId="a6c40eeacb61fb23" providerId="LiveId" clId="{9560861D-A571-45CB-AADE-75A80ECE81CE}" dt="2021-02-21T18:06:48.754" v="18" actId="26606"/>
          <ac:spMkLst>
            <pc:docMk/>
            <pc:sldMk cId="830887477" sldId="257"/>
            <ac:spMk id="25" creationId="{472E3A19-F5D5-48FC-BB9C-48C2F68F598B}"/>
          </ac:spMkLst>
        </pc:spChg>
        <pc:spChg chg="add del">
          <ac:chgData name="Damian Kurpiewski" userId="a6c40eeacb61fb23" providerId="LiveId" clId="{9560861D-A571-45CB-AADE-75A80ECE81CE}" dt="2021-02-21T18:06:48.754" v="18" actId="26606"/>
          <ac:spMkLst>
            <pc:docMk/>
            <pc:sldMk cId="830887477" sldId="257"/>
            <ac:spMk id="26" creationId="{7A62E32F-BB65-43A8-8EB5-92346890E549}"/>
          </ac:spMkLst>
        </pc:spChg>
        <pc:spChg chg="add del">
          <ac:chgData name="Damian Kurpiewski" userId="a6c40eeacb61fb23" providerId="LiveId" clId="{9560861D-A571-45CB-AADE-75A80ECE81CE}" dt="2021-02-21T18:06:48.754" v="18" actId="26606"/>
          <ac:spMkLst>
            <pc:docMk/>
            <pc:sldMk cId="830887477" sldId="257"/>
            <ac:spMk id="27" creationId="{14E91B64-9FCC-451E-AFB4-A827D6329367}"/>
          </ac:spMkLst>
        </pc:spChg>
        <pc:spChg chg="add del">
          <ac:chgData name="Damian Kurpiewski" userId="a6c40eeacb61fb23" providerId="LiveId" clId="{9560861D-A571-45CB-AADE-75A80ECE81CE}" dt="2021-02-21T18:06:52.737" v="20" actId="26606"/>
          <ac:spMkLst>
            <pc:docMk/>
            <pc:sldMk cId="830887477" sldId="257"/>
            <ac:spMk id="29" creationId="{327D73B4-9F5C-4A64-A179-51B9500CB8B5}"/>
          </ac:spMkLst>
        </pc:spChg>
        <pc:spChg chg="add del">
          <ac:chgData name="Damian Kurpiewski" userId="a6c40eeacb61fb23" providerId="LiveId" clId="{9560861D-A571-45CB-AADE-75A80ECE81CE}" dt="2021-02-21T18:06:52.737" v="20" actId="26606"/>
          <ac:spMkLst>
            <pc:docMk/>
            <pc:sldMk cId="830887477" sldId="257"/>
            <ac:spMk id="30" creationId="{C1F06963-6374-4B48-844F-071A9BAAAE02}"/>
          </ac:spMkLst>
        </pc:spChg>
        <pc:spChg chg="add del">
          <ac:chgData name="Damian Kurpiewski" userId="a6c40eeacb61fb23" providerId="LiveId" clId="{9560861D-A571-45CB-AADE-75A80ECE81CE}" dt="2021-02-21T18:06:52.737" v="20" actId="26606"/>
          <ac:spMkLst>
            <pc:docMk/>
            <pc:sldMk cId="830887477" sldId="257"/>
            <ac:spMk id="31" creationId="{6CB927A4-E432-4310-9CD5-E89FF5063179}"/>
          </ac:spMkLst>
        </pc:spChg>
        <pc:spChg chg="add del">
          <ac:chgData name="Damian Kurpiewski" userId="a6c40eeacb61fb23" providerId="LiveId" clId="{9560861D-A571-45CB-AADE-75A80ECE81CE}" dt="2021-02-21T18:06:52.737" v="20" actId="26606"/>
          <ac:spMkLst>
            <pc:docMk/>
            <pc:sldMk cId="830887477" sldId="257"/>
            <ac:spMk id="32" creationId="{1453BF6C-B012-48B7-B4E8-6D7AC7C27D02}"/>
          </ac:spMkLst>
        </pc:spChg>
        <pc:spChg chg="add del">
          <ac:chgData name="Damian Kurpiewski" userId="a6c40eeacb61fb23" providerId="LiveId" clId="{9560861D-A571-45CB-AADE-75A80ECE81CE}" dt="2021-02-21T18:06:52.737" v="20" actId="26606"/>
          <ac:spMkLst>
            <pc:docMk/>
            <pc:sldMk cId="830887477" sldId="257"/>
            <ac:spMk id="33" creationId="{E3020543-B24B-4EC4-8FFC-8DD88EEA91A8}"/>
          </ac:spMkLst>
        </pc:spChg>
        <pc:spChg chg="add del">
          <ac:chgData name="Damian Kurpiewski" userId="a6c40eeacb61fb23" providerId="LiveId" clId="{9560861D-A571-45CB-AADE-75A80ECE81CE}" dt="2021-02-21T18:06:57.396" v="22" actId="26606"/>
          <ac:spMkLst>
            <pc:docMk/>
            <pc:sldMk cId="830887477" sldId="257"/>
            <ac:spMk id="36" creationId="{09588DA8-065E-4F6F-8EFD-43104AB2E0CF}"/>
          </ac:spMkLst>
        </pc:spChg>
        <pc:spChg chg="add del">
          <ac:chgData name="Damian Kurpiewski" userId="a6c40eeacb61fb23" providerId="LiveId" clId="{9560861D-A571-45CB-AADE-75A80ECE81CE}" dt="2021-02-21T18:06:57.396" v="22" actId="26606"/>
          <ac:spMkLst>
            <pc:docMk/>
            <pc:sldMk cId="830887477" sldId="257"/>
            <ac:spMk id="37" creationId="{C4285719-470E-454C-AF62-8323075F1F5B}"/>
          </ac:spMkLst>
        </pc:spChg>
        <pc:spChg chg="add del">
          <ac:chgData name="Damian Kurpiewski" userId="a6c40eeacb61fb23" providerId="LiveId" clId="{9560861D-A571-45CB-AADE-75A80ECE81CE}" dt="2021-02-21T18:06:57.396" v="22" actId="26606"/>
          <ac:spMkLst>
            <pc:docMk/>
            <pc:sldMk cId="830887477" sldId="257"/>
            <ac:spMk id="38" creationId="{CD9FE4EF-C4D8-49A0-B2FF-81D8DB7D8A24}"/>
          </ac:spMkLst>
        </pc:spChg>
        <pc:spChg chg="add del">
          <ac:chgData name="Damian Kurpiewski" userId="a6c40eeacb61fb23" providerId="LiveId" clId="{9560861D-A571-45CB-AADE-75A80ECE81CE}" dt="2021-02-21T18:06:57.396" v="22" actId="26606"/>
          <ac:spMkLst>
            <pc:docMk/>
            <pc:sldMk cId="830887477" sldId="257"/>
            <ac:spMk id="39" creationId="{4300840D-0A0B-4512-BACA-B439D5B9C57C}"/>
          </ac:spMkLst>
        </pc:spChg>
        <pc:spChg chg="add del">
          <ac:chgData name="Damian Kurpiewski" userId="a6c40eeacb61fb23" providerId="LiveId" clId="{9560861D-A571-45CB-AADE-75A80ECE81CE}" dt="2021-02-21T18:06:57.396" v="22" actId="26606"/>
          <ac:spMkLst>
            <pc:docMk/>
            <pc:sldMk cId="830887477" sldId="257"/>
            <ac:spMk id="40" creationId="{D2B78728-A580-49A7-84F9-6EF6F583ADE0}"/>
          </ac:spMkLst>
        </pc:spChg>
        <pc:spChg chg="add del">
          <ac:chgData name="Damian Kurpiewski" userId="a6c40eeacb61fb23" providerId="LiveId" clId="{9560861D-A571-45CB-AADE-75A80ECE81CE}" dt="2021-02-21T18:06:57.396" v="22" actId="26606"/>
          <ac:spMkLst>
            <pc:docMk/>
            <pc:sldMk cId="830887477" sldId="257"/>
            <ac:spMk id="41" creationId="{38FAA1A1-D861-433F-88FA-1E9D6FD31D11}"/>
          </ac:spMkLst>
        </pc:spChg>
        <pc:spChg chg="add del">
          <ac:chgData name="Damian Kurpiewski" userId="a6c40eeacb61fb23" providerId="LiveId" clId="{9560861D-A571-45CB-AADE-75A80ECE81CE}" dt="2021-02-21T18:06:57.396" v="22" actId="26606"/>
          <ac:spMkLst>
            <pc:docMk/>
            <pc:sldMk cId="830887477" sldId="257"/>
            <ac:spMk id="42" creationId="{8D71EDA1-87BF-4D5D-AB79-F346FD19278A}"/>
          </ac:spMkLst>
        </pc:spChg>
        <pc:spChg chg="add del">
          <ac:chgData name="Damian Kurpiewski" userId="a6c40eeacb61fb23" providerId="LiveId" clId="{9560861D-A571-45CB-AADE-75A80ECE81CE}" dt="2021-02-21T18:09:21.828" v="42" actId="26606"/>
          <ac:spMkLst>
            <pc:docMk/>
            <pc:sldMk cId="830887477" sldId="257"/>
            <ac:spMk id="44" creationId="{907EF6B7-1338-4443-8C46-6A318D952DFD}"/>
          </ac:spMkLst>
        </pc:spChg>
        <pc:spChg chg="add del">
          <ac:chgData name="Damian Kurpiewski" userId="a6c40eeacb61fb23" providerId="LiveId" clId="{9560861D-A571-45CB-AADE-75A80ECE81CE}" dt="2021-02-21T18:09:21.828" v="42" actId="26606"/>
          <ac:spMkLst>
            <pc:docMk/>
            <pc:sldMk cId="830887477" sldId="257"/>
            <ac:spMk id="45" creationId="{DAAE4CDD-124C-4DCF-9584-B6033B545DD5}"/>
          </ac:spMkLst>
        </pc:spChg>
        <pc:spChg chg="add del">
          <ac:chgData name="Damian Kurpiewski" userId="a6c40eeacb61fb23" providerId="LiveId" clId="{9560861D-A571-45CB-AADE-75A80ECE81CE}" dt="2021-02-21T18:09:21.828" v="42" actId="26606"/>
          <ac:spMkLst>
            <pc:docMk/>
            <pc:sldMk cId="830887477" sldId="257"/>
            <ac:spMk id="46" creationId="{081E4A58-353D-44AE-B2FC-2A74E2E400F7}"/>
          </ac:spMkLst>
        </pc:spChg>
        <pc:cxnChg chg="add del">
          <ac:chgData name="Damian Kurpiewski" userId="a6c40eeacb61fb23" providerId="LiveId" clId="{9560861D-A571-45CB-AADE-75A80ECE81CE}" dt="2021-02-21T18:06:52.737" v="20" actId="26606"/>
          <ac:cxnSpMkLst>
            <pc:docMk/>
            <pc:sldMk cId="830887477" sldId="257"/>
            <ac:cxnSpMk id="34" creationId="{C49DA8F6-BCC1-4447-B54C-57856834B94B}"/>
          </ac:cxnSpMkLst>
        </pc:cxnChg>
      </pc:sldChg>
      <pc:sldChg chg="addSp delSp modSp mod setBg">
        <pc:chgData name="Damian Kurpiewski" userId="a6c40eeacb61fb23" providerId="LiveId" clId="{9560861D-A571-45CB-AADE-75A80ECE81CE}" dt="2021-02-21T18:09:19.976" v="39" actId="26606"/>
        <pc:sldMkLst>
          <pc:docMk/>
          <pc:sldMk cId="3852476845" sldId="268"/>
        </pc:sldMkLst>
        <pc:spChg chg="mod">
          <ac:chgData name="Damian Kurpiewski" userId="a6c40eeacb61fb23" providerId="LiveId" clId="{9560861D-A571-45CB-AADE-75A80ECE81CE}" dt="2021-02-21T18:09:19.976" v="39" actId="26606"/>
          <ac:spMkLst>
            <pc:docMk/>
            <pc:sldMk cId="3852476845" sldId="268"/>
            <ac:spMk id="19" creationId="{79619B77-B96F-4BB1-95A1-0A1DE1A29EDE}"/>
          </ac:spMkLst>
        </pc:spChg>
        <pc:spChg chg="add del">
          <ac:chgData name="Damian Kurpiewski" userId="a6c40eeacb61fb23" providerId="LiveId" clId="{9560861D-A571-45CB-AADE-75A80ECE81CE}" dt="2021-02-21T18:09:19.976" v="39" actId="26606"/>
          <ac:spMkLst>
            <pc:docMk/>
            <pc:sldMk cId="3852476845" sldId="268"/>
            <ac:spMk id="21" creationId="{AE2B703B-46F9-481A-A605-82E2A828C4FA}"/>
          </ac:spMkLst>
        </pc:spChg>
        <pc:spChg chg="add del">
          <ac:chgData name="Damian Kurpiewski" userId="a6c40eeacb61fb23" providerId="LiveId" clId="{9560861D-A571-45CB-AADE-75A80ECE81CE}" dt="2021-02-21T18:09:19.976" v="39" actId="26606"/>
          <ac:spMkLst>
            <pc:docMk/>
            <pc:sldMk cId="3852476845" sldId="268"/>
            <ac:spMk id="22" creationId="{F13BE4D7-0C3D-4906-B230-A1C5B4665CCF}"/>
          </ac:spMkLst>
        </pc:spChg>
        <pc:spChg chg="add del">
          <ac:chgData name="Damian Kurpiewski" userId="a6c40eeacb61fb23" providerId="LiveId" clId="{9560861D-A571-45CB-AADE-75A80ECE81CE}" dt="2021-02-21T18:08:03.224" v="29" actId="26606"/>
          <ac:spMkLst>
            <pc:docMk/>
            <pc:sldMk cId="3852476845" sldId="268"/>
            <ac:spMk id="24" creationId="{AE2B703B-46F9-481A-A605-82E2A828C4FA}"/>
          </ac:spMkLst>
        </pc:spChg>
        <pc:spChg chg="add del">
          <ac:chgData name="Damian Kurpiewski" userId="a6c40eeacb61fb23" providerId="LiveId" clId="{9560861D-A571-45CB-AADE-75A80ECE81CE}" dt="2021-02-21T18:08:03.224" v="29" actId="26606"/>
          <ac:spMkLst>
            <pc:docMk/>
            <pc:sldMk cId="3852476845" sldId="268"/>
            <ac:spMk id="26" creationId="{F13BE4D7-0C3D-4906-B230-A1C5B4665CCF}"/>
          </ac:spMkLst>
        </pc:spChg>
        <pc:grpChg chg="add mod ord">
          <ac:chgData name="Damian Kurpiewski" userId="a6c40eeacb61fb23" providerId="LiveId" clId="{9560861D-A571-45CB-AADE-75A80ECE81CE}" dt="2021-02-21T18:09:19.976" v="39" actId="26606"/>
          <ac:grpSpMkLst>
            <pc:docMk/>
            <pc:sldMk cId="3852476845" sldId="268"/>
            <ac:grpSpMk id="17" creationId="{CE950072-4845-4A51-85EA-24CC0775A3A7}"/>
          </ac:grpSpMkLst>
        </pc:grpChg>
      </pc:sldChg>
      <pc:sldChg chg="addSp delSp modSp mod setBg addAnim delAnim setClrOvrMap">
        <pc:chgData name="Damian Kurpiewski" userId="a6c40eeacb61fb23" providerId="LiveId" clId="{9560861D-A571-45CB-AADE-75A80ECE81CE}" dt="2021-02-21T18:09:19.435" v="37" actId="26606"/>
        <pc:sldMkLst>
          <pc:docMk/>
          <pc:sldMk cId="2800118864" sldId="270"/>
        </pc:sldMkLst>
        <pc:spChg chg="mod">
          <ac:chgData name="Damian Kurpiewski" userId="a6c40eeacb61fb23" providerId="LiveId" clId="{9560861D-A571-45CB-AADE-75A80ECE81CE}" dt="2021-02-21T18:09:19.435" v="37" actId="26606"/>
          <ac:spMkLst>
            <pc:docMk/>
            <pc:sldMk cId="2800118864" sldId="270"/>
            <ac:spMk id="2" creationId="{A3B210FD-B815-C246-8439-CDAE2A34F4DB}"/>
          </ac:spMkLst>
        </pc:spChg>
        <pc:spChg chg="mod">
          <ac:chgData name="Damian Kurpiewski" userId="a6c40eeacb61fb23" providerId="LiveId" clId="{9560861D-A571-45CB-AADE-75A80ECE81CE}" dt="2021-02-21T18:09:19.435" v="37" actId="26606"/>
          <ac:spMkLst>
            <pc:docMk/>
            <pc:sldMk cId="2800118864" sldId="270"/>
            <ac:spMk id="5" creationId="{FB610053-0C80-5444-86A0-AEAAC7D28B12}"/>
          </ac:spMkLst>
        </pc:spChg>
        <pc:spChg chg="add del">
          <ac:chgData name="Damian Kurpiewski" userId="a6c40eeacb61fb23" providerId="LiveId" clId="{9560861D-A571-45CB-AADE-75A80ECE81CE}" dt="2021-02-21T18:09:12.989" v="34" actId="26606"/>
          <ac:spMkLst>
            <pc:docMk/>
            <pc:sldMk cId="2800118864" sldId="270"/>
            <ac:spMk id="10" creationId="{9B76D444-2756-434F-AE61-96D69830C13E}"/>
          </ac:spMkLst>
        </pc:spChg>
        <pc:spChg chg="add del">
          <ac:chgData name="Damian Kurpiewski" userId="a6c40eeacb61fb23" providerId="LiveId" clId="{9560861D-A571-45CB-AADE-75A80ECE81CE}" dt="2021-02-21T18:09:19.435" v="37" actId="26606"/>
          <ac:spMkLst>
            <pc:docMk/>
            <pc:sldMk cId="2800118864" sldId="270"/>
            <ac:spMk id="15" creationId="{201CC55D-ED54-4C5C-95E6-10947BD1103B}"/>
          </ac:spMkLst>
        </pc:spChg>
        <pc:spChg chg="add del">
          <ac:chgData name="Damian Kurpiewski" userId="a6c40eeacb61fb23" providerId="LiveId" clId="{9560861D-A571-45CB-AADE-75A80ECE81CE}" dt="2021-02-21T18:09:19.435" v="37" actId="26606"/>
          <ac:spMkLst>
            <pc:docMk/>
            <pc:sldMk cId="2800118864" sldId="270"/>
            <ac:spMk id="16" creationId="{3873B707-463F-40B0-8227-E8CC6C67EB25}"/>
          </ac:spMkLst>
        </pc:spChg>
        <pc:spChg chg="add del">
          <ac:chgData name="Damian Kurpiewski" userId="a6c40eeacb61fb23" providerId="LiveId" clId="{9560861D-A571-45CB-AADE-75A80ECE81CE}" dt="2021-02-21T18:09:19.435" v="37" actId="26606"/>
          <ac:spMkLst>
            <pc:docMk/>
            <pc:sldMk cId="2800118864" sldId="270"/>
            <ac:spMk id="18" creationId="{C13237C8-E62C-4F0D-A318-BD6FB6C2D138}"/>
          </ac:spMkLst>
        </pc:spChg>
        <pc:spChg chg="add del">
          <ac:chgData name="Damian Kurpiewski" userId="a6c40eeacb61fb23" providerId="LiveId" clId="{9560861D-A571-45CB-AADE-75A80ECE81CE}" dt="2021-02-21T18:09:19.435" v="37" actId="26606"/>
          <ac:spMkLst>
            <pc:docMk/>
            <pc:sldMk cId="2800118864" sldId="270"/>
            <ac:spMk id="20" creationId="{19C9EAEA-39D0-4B0E-A0EB-51E7B26740B1}"/>
          </ac:spMkLst>
        </pc:spChg>
        <pc:grpChg chg="add del">
          <ac:chgData name="Damian Kurpiewski" userId="a6c40eeacb61fb23" providerId="LiveId" clId="{9560861D-A571-45CB-AADE-75A80ECE81CE}" dt="2021-02-21T18:09:19.435" v="37" actId="26606"/>
          <ac:grpSpMkLst>
            <pc:docMk/>
            <pc:sldMk cId="2800118864" sldId="270"/>
            <ac:grpSpMk id="17" creationId="{1DE889C7-FAD6-4397-98E2-05D503484459}"/>
          </ac:grpSpMkLst>
        </pc:grpChg>
        <pc:picChg chg="mod ord">
          <ac:chgData name="Damian Kurpiewski" userId="a6c40eeacb61fb23" providerId="LiveId" clId="{9560861D-A571-45CB-AADE-75A80ECE81CE}" dt="2021-02-21T18:09:19.435" v="37" actId="26606"/>
          <ac:picMkLst>
            <pc:docMk/>
            <pc:sldMk cId="2800118864" sldId="270"/>
            <ac:picMk id="4" creationId="{805C1875-CCEB-6241-9E5D-09E4219E44E6}"/>
          </ac:picMkLst>
        </pc:picChg>
        <pc:cxnChg chg="add del">
          <ac:chgData name="Damian Kurpiewski" userId="a6c40eeacb61fb23" providerId="LiveId" clId="{9560861D-A571-45CB-AADE-75A80ECE81CE}" dt="2021-02-21T18:09:12.989" v="34" actId="26606"/>
          <ac:cxnSpMkLst>
            <pc:docMk/>
            <pc:sldMk cId="2800118864" sldId="270"/>
            <ac:cxnSpMk id="12" creationId="{CF8F36E2-BBE5-43FE-822F-AD8CAE08C071}"/>
          </ac:cxnSpMkLst>
        </pc:cxnChg>
      </pc:sldChg>
      <pc:sldChg chg="addSp delSp modSp mod setBg">
        <pc:chgData name="Damian Kurpiewski" userId="a6c40eeacb61fb23" providerId="LiveId" clId="{9560861D-A571-45CB-AADE-75A80ECE81CE}" dt="2021-02-21T18:09:19.725" v="38" actId="26606"/>
        <pc:sldMkLst>
          <pc:docMk/>
          <pc:sldMk cId="2911928209" sldId="277"/>
        </pc:sldMkLst>
        <pc:spChg chg="mod">
          <ac:chgData name="Damian Kurpiewski" userId="a6c40eeacb61fb23" providerId="LiveId" clId="{9560861D-A571-45CB-AADE-75A80ECE81CE}" dt="2021-02-21T18:09:19.725" v="38" actId="26606"/>
          <ac:spMkLst>
            <pc:docMk/>
            <pc:sldMk cId="2911928209" sldId="277"/>
            <ac:spMk id="19" creationId="{79619B77-B96F-4BB1-95A1-0A1DE1A29EDE}"/>
          </ac:spMkLst>
        </pc:spChg>
        <pc:spChg chg="add del">
          <ac:chgData name="Damian Kurpiewski" userId="a6c40eeacb61fb23" providerId="LiveId" clId="{9560861D-A571-45CB-AADE-75A80ECE81CE}" dt="2021-02-21T18:09:19.725" v="38" actId="26606"/>
          <ac:spMkLst>
            <pc:docMk/>
            <pc:sldMk cId="2911928209" sldId="277"/>
            <ac:spMk id="26" creationId="{AE2B703B-46F9-481A-A605-82E2A828C4FA}"/>
          </ac:spMkLst>
        </pc:spChg>
        <pc:spChg chg="add del">
          <ac:chgData name="Damian Kurpiewski" userId="a6c40eeacb61fb23" providerId="LiveId" clId="{9560861D-A571-45CB-AADE-75A80ECE81CE}" dt="2021-02-21T18:09:19.725" v="38" actId="26606"/>
          <ac:spMkLst>
            <pc:docMk/>
            <pc:sldMk cId="2911928209" sldId="277"/>
            <ac:spMk id="28" creationId="{F13BE4D7-0C3D-4906-B230-A1C5B4665CCF}"/>
          </ac:spMkLst>
        </pc:spChg>
        <pc:grpChg chg="add mod">
          <ac:chgData name="Damian Kurpiewski" userId="a6c40eeacb61fb23" providerId="LiveId" clId="{9560861D-A571-45CB-AADE-75A80ECE81CE}" dt="2021-02-21T18:09:19.725" v="38" actId="26606"/>
          <ac:grpSpMkLst>
            <pc:docMk/>
            <pc:sldMk cId="2911928209" sldId="277"/>
            <ac:grpSpMk id="11" creationId="{84CB4894-9DAD-5843-A1C8-0A38FE50524B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A6906-33E0-AD47-9813-EFDED7418CA0}" type="datetimeFigureOut">
              <a:rPr lang="pl-PL" smtClean="0"/>
              <a:t>21.02.2021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1B67B-17A0-F242-AA84-3C99B49846A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9792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Przed przypisaniem wartości do zmiennej nie wiemy, co się w niej znajduje. Może to być konkretna wartość, zazwyczaj są to jednak tzw. śmieci – losowe dane, które znajdują się w danym miejscu w pamięci komputera.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1B67B-17A0-F242-AA84-3C99B49846A4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5317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Aby operacja wykonywana na zmiennej miała sens, musimy najpierw do zmiennej przypisać określoną wartość. Oczywiście możemy pomnożyć niezainicjowaną zmienną, ale nie ma to sensu.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1B67B-17A0-F242-AA84-3C99B49846A4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6639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Zmienne przyjmują dane o określonym typie. Mówimy, że mamy różne rodzaje typów danych. Możemy tworzyć zmienne określonego typu. Np. zmiennej typu pudełko użyjemy do przechowywania owoców, a zmiennej typu słoik do przechowywania serów. (W szczególności „śmierdzących” serów, stąd słoik.)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1B67B-17A0-F242-AA84-3C99B49846A4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2662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Zmienna określonego typu może przechowywać wyłącznie dane skojarzone z tym typem. Należy przy tym pamiętać, że nie w każdym języku programowania ta zasada jest na pierwszy rzut oka zachowana. W językach takich jak C++ tworzymy zmienne określonego typu, jednak w językach skryptowych, takich jak </a:t>
            </a:r>
            <a:r>
              <a:rPr lang="pl-PL" dirty="0" err="1"/>
              <a:t>Python</a:t>
            </a:r>
            <a:r>
              <a:rPr lang="pl-PL" dirty="0"/>
              <a:t>, tego typu nie podajemy. Oznacza to, że do zmiennej możemy przypisywać dane różnych typów, nie powinniśmy jednak tak robić. Dobre praktyki programowania mówią o zachowywaniu typów zmiennych.</a:t>
            </a:r>
          </a:p>
          <a:p>
            <a:r>
              <a:rPr lang="pl-PL" dirty="0"/>
              <a:t>W </a:t>
            </a:r>
            <a:r>
              <a:rPr lang="pl-PL" dirty="0" err="1"/>
              <a:t>Blockly</a:t>
            </a:r>
            <a:r>
              <a:rPr lang="pl-PL" dirty="0"/>
              <a:t> także nie określamy bezpośrednio typu zmiennej. Jest tak, ponieważ </a:t>
            </a:r>
            <a:r>
              <a:rPr lang="pl-PL" dirty="0" err="1"/>
              <a:t>Blockly</a:t>
            </a:r>
            <a:r>
              <a:rPr lang="pl-PL" dirty="0"/>
              <a:t> opiera się na języku JavaScript, który także jest językiem skryptowym.</a:t>
            </a:r>
          </a:p>
          <a:p>
            <a:r>
              <a:rPr lang="pl-PL" dirty="0"/>
              <a:t>[Uwaga dla nauczyciela: chociaż informacje tutaj przedstawione mogą wychodzić poza poziom klasy, należy je jednak przedstawić w tej lub innej formie. Niezwykle ważne jest zrozumienie, że należy stosować i pamiętać o typach zmiennych, nawet jeżeli używane środowisko (np. </a:t>
            </a:r>
            <a:r>
              <a:rPr lang="pl-PL" dirty="0" err="1"/>
              <a:t>Blockly</a:t>
            </a:r>
            <a:r>
              <a:rPr lang="pl-PL" dirty="0"/>
              <a:t>) bezpośrednio tych typów nie wymaga. W zależności od poziomu klasy, można poprowadzić lub nie dyskusję z uczniami na ten temat. Bez wyraźniej potrzeby nie warto wchodzić w wyjaśnienie, czym są języki skryptowe, należy jedynie wspomnieć o tym, że istnieją różne rodzaje </a:t>
            </a:r>
            <a:r>
              <a:rPr lang="pl-PL"/>
              <a:t>języków programowania.)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1B67B-17A0-F242-AA84-3C99B49846A4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1474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75090D-CF45-3641-A3E7-97155F9B4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D77EED4-E24C-D545-A354-BE4F012D7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5637B18-DC4C-6C4E-8270-2A738CF3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21.02.2021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763E3F7-6820-9E42-A9CB-E423C2B2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0EE8FB1-F454-0747-9740-4E896039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3126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EFFBA7-ABEB-AF42-B49E-954E39B1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CADC0E8-FD0C-D24D-A6C1-78C343288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89CD924-19C6-D84D-AA91-DDC102B4F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21.02.2021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FB255A6-7A0E-A240-A904-C5A40E43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357ABA8-998A-A14C-A09B-EFD15D1D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579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DEB98F14-D31C-134E-8FE6-DD677D829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7F7CE1A-C4CA-8844-8727-1B64491A5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B5221E9-444B-314D-AAA3-AF0CBF56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21.02.2021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1057955-DEEA-0648-AF10-B57B2F512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A4B92A0-8CD6-D748-B7CD-45DB1C6D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6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0D149C-41D3-C04D-97C0-D234075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93F64D-C1BD-2D41-B84A-CC91E5C83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BB62F6D-D9F9-844D-B05A-634B75BD9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21.02.2021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E03CA00-8E79-E44C-8701-7BAE1901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D00CB3-870A-4848-89CE-0E6FD1AE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807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92E723-4DD1-724F-A9BC-38DE2F28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97BEF62-36D5-2347-8C41-FAC71528D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9778B5D-EFC4-B343-B081-C99EC756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21.02.2021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843CDE5-BB8A-7E48-AC14-F4192790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C5AB190-5775-F44E-A838-5E0211CF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988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8299FA-8B59-5C4C-BD59-CE888838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75E83E-08F6-874D-A8A6-806D21A5A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EA6EA18-A787-4542-9720-200B69B81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F618D23-1DD6-B34D-8FD1-9D46D797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21.02.2021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7110873-F946-0D4E-9F24-7D84D7ADE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EADE6E3-3AF5-AE4F-86CE-3E83F22B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813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FE0EE2-CA58-5F40-B6EA-A91979AB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E5CB081-5337-B042-8DCF-732C16DFD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5DD4B76-3057-3041-876C-6835B475F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20959E5-9541-9B48-9A4D-7AC93C9D8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9B069B8-C2BD-CD47-83D0-EB42C17AE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76ABB30B-CEED-F94C-A969-0A273967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21.02.2021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3D31090-EA42-F34F-8AF5-5BEE26F8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7566617-860A-544F-98F9-22571794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0222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3F1098-7E40-064C-8B52-2AA6AFBB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5D59547-D304-4941-B610-E65EED472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21.02.2021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794EBE3-3279-194F-B250-78D38BBA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0146D3E-7E49-E744-8E51-C0551D3C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41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934FAC2-99D8-C049-BE10-53BEDC1B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21.02.2021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51BEEB6-0BC7-6043-9B01-01EF92D31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5CEBD8D-B32C-AC4D-8B8B-BCDEACF02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1088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13D2E8-6087-2E47-B2E1-753DCF63C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4FC40F2-A069-3144-A8E1-2584EA21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8D6E7DE-8B03-0642-82C1-7F7AC098C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3B58CED-7963-2F43-AD88-AE17332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21.02.2021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7212420-753E-FC4E-A4F4-7A3E307B3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35BC213-DA92-AB47-94D8-988FCF42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894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DBBBA1-9E43-0948-842D-9511D114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F1B1E805-90F8-104C-9F55-B4A8DED72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FA19D17-FAC6-0B46-AC82-3772C731E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CE8990C-F558-4B4D-885E-DE482D64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21.02.2021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1948ECD-830E-2D4D-9194-EA2AA12FA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A7824C3-C196-2D41-8E4C-8A5CE0BF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752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F237A46B-F279-8349-96F6-3F971D39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E1FBCA1-AED5-0A44-8244-97132A9E5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E8C3614-9906-E24E-A370-953BE1CB0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21D95-A4D9-8143-B5F6-E64779D4B9CD}" type="datetimeFigureOut">
              <a:rPr lang="pl-PL" smtClean="0"/>
              <a:t>21.02.2021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9365FC0-9968-6E4F-9BB3-DACD08D58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30AC289-1587-BC42-94A0-CB0966B2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481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2405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://pngimg.com/download/1240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hyperlink" Target="https://pixabay.com/en/box-empty-cardboard-package-pack-55059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p-575543/?no_redirect" TargetMode="External"/><Relationship Id="rId5" Type="http://schemas.openxmlformats.org/officeDocument/2006/relationships/hyperlink" Target="https://pixabay.com/p-310571/?no_redirect" TargetMode="External"/><Relationship Id="rId4" Type="http://schemas.openxmlformats.org/officeDocument/2006/relationships/hyperlink" Target="http://www.pngall.com/pear-p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pear-png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://www.pngall.com/pear-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://pngimg.com/download/12405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hyperlink" Target="http://www.pngall.com/pear-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pngimg.com/download/1240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ngimg.com/download/1240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153974-9054-454F-83CC-29958D08E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Zmienne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0D46D51-63E1-0B4A-9B30-D3F11DF51A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9255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663CEFD-E66C-6E49-8EAB-B20B6080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Typy danych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4398D44-F5A3-FF4D-AA01-394D4D408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772" y="307731"/>
            <a:ext cx="2618452" cy="3997637"/>
          </a:xfrm>
          <a:prstGeom prst="rect">
            <a:avLst/>
          </a:prstGeom>
        </p:spPr>
      </p:pic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2ABC813A-9C37-C040-B451-A84E24BAF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17599" y="307731"/>
            <a:ext cx="4252805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499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663CEFD-E66C-6E49-8EAB-B20B6080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Typy danych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4398D44-F5A3-FF4D-AA01-394D4D40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772" y="307731"/>
            <a:ext cx="2618452" cy="3997637"/>
          </a:xfrm>
          <a:prstGeom prst="rect">
            <a:avLst/>
          </a:prstGeom>
        </p:spPr>
      </p:pic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2ABC813A-9C37-C040-B451-A84E24BAF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7599" y="307731"/>
            <a:ext cx="4252805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3332566F-B613-B348-806F-8CBF18A6F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880" y="2003006"/>
            <a:ext cx="2348235" cy="1891430"/>
          </a:xfrm>
          <a:prstGeom prst="rect">
            <a:avLst/>
          </a:prstGeom>
        </p:spPr>
      </p:pic>
      <p:pic>
        <p:nvPicPr>
          <p:cNvPr id="10" name="Obraz 9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DBDE5D31-F4E4-AF40-8761-936AA3895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717397" y="734533"/>
            <a:ext cx="2853208" cy="31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27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663CEFD-E66C-6E49-8EAB-B20B6080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Typy danych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4398D44-F5A3-FF4D-AA01-394D4D408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772" y="307731"/>
            <a:ext cx="2618452" cy="3997637"/>
          </a:xfrm>
          <a:prstGeom prst="rect">
            <a:avLst/>
          </a:prstGeom>
        </p:spPr>
      </p:pic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2ABC813A-9C37-C040-B451-A84E24BAF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17599" y="307731"/>
            <a:ext cx="4252805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3332566F-B613-B348-806F-8CBF18A6F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883" y="1360834"/>
            <a:ext cx="2348235" cy="1891430"/>
          </a:xfrm>
          <a:prstGeom prst="rect">
            <a:avLst/>
          </a:prstGeom>
        </p:spPr>
      </p:pic>
      <p:pic>
        <p:nvPicPr>
          <p:cNvPr id="10" name="Obraz 9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DBDE5D31-F4E4-AF40-8761-936AA3895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07771" y="1397049"/>
            <a:ext cx="2331251" cy="2568872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BFE44B34-51DD-394E-B40F-705E5BF4ED9E}"/>
              </a:ext>
            </a:extLst>
          </p:cNvPr>
          <p:cNvSpPr/>
          <p:nvPr/>
        </p:nvSpPr>
        <p:spPr>
          <a:xfrm>
            <a:off x="1740588" y="-164229"/>
            <a:ext cx="2614819" cy="53860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34400" b="1" dirty="0">
                <a:ln w="22225">
                  <a:solidFill>
                    <a:srgbClr val="FF0000"/>
                  </a:solidFill>
                  <a:prstDash val="solid"/>
                </a:ln>
              </a:rPr>
              <a:t>X</a:t>
            </a:r>
            <a:endParaRPr lang="pl-PL" sz="6600" b="0" cap="none" spc="0" dirty="0">
              <a:ln w="22225">
                <a:solidFill>
                  <a:srgbClr val="FF0000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083713AF-D9E3-184B-A513-F8E4FAE70130}"/>
              </a:ext>
            </a:extLst>
          </p:cNvPr>
          <p:cNvSpPr/>
          <p:nvPr/>
        </p:nvSpPr>
        <p:spPr>
          <a:xfrm>
            <a:off x="7819898" y="-458386"/>
            <a:ext cx="2614819" cy="53860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34400" b="1" dirty="0">
                <a:ln w="22225">
                  <a:solidFill>
                    <a:srgbClr val="FF0000"/>
                  </a:solidFill>
                  <a:prstDash val="solid"/>
                </a:ln>
              </a:rPr>
              <a:t>X</a:t>
            </a:r>
            <a:endParaRPr lang="pl-PL" sz="6600" b="0" cap="none" spc="0" dirty="0">
              <a:ln w="22225">
                <a:solidFill>
                  <a:srgbClr val="FF0000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1669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0CBD9D-FBCA-46A2-B8C0-45EE84A0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C7B09F6-9015-4D07-B433-191E59D40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https://pixabay.com/en/box-empty-cardboard-package-pack-550594/</a:t>
            </a:r>
            <a:endParaRPr lang="pl-PL" dirty="0"/>
          </a:p>
          <a:p>
            <a:r>
              <a:rPr lang="pl-PL" dirty="0">
                <a:hlinkClick r:id="rId3"/>
              </a:rPr>
              <a:t>http://pngimg.com/download/12405</a:t>
            </a:r>
            <a:endParaRPr lang="pl-PL" dirty="0"/>
          </a:p>
          <a:p>
            <a:r>
              <a:rPr lang="pl-PL" dirty="0">
                <a:hlinkClick r:id="rId4"/>
              </a:rPr>
              <a:t>http://www.pngall.com/pear-png</a:t>
            </a:r>
            <a:endParaRPr lang="pl-PL" dirty="0"/>
          </a:p>
          <a:p>
            <a:r>
              <a:rPr lang="pl-PL" dirty="0">
                <a:hlinkClick r:id="rId5"/>
              </a:rPr>
              <a:t>https://pixabay.com/p-310571/?no_redirect</a:t>
            </a:r>
            <a:endParaRPr lang="pl-PL" dirty="0"/>
          </a:p>
          <a:p>
            <a:r>
              <a:rPr lang="pl-PL" dirty="0">
                <a:hlinkClick r:id="rId6"/>
              </a:rPr>
              <a:t>https://pixabay.com/p-575543/?no_redirect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703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505916-69B9-0141-9ED1-B43C105C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Zmienna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0458C3B-F7DF-4748-A6C3-2125CBE5C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Pojemnik na dane</a:t>
            </a:r>
          </a:p>
          <a:p>
            <a:r>
              <a:rPr lang="pl-PL"/>
              <a:t>Można do niej </a:t>
            </a:r>
            <a:r>
              <a:rPr lang="pl-PL" b="1">
                <a:solidFill>
                  <a:schemeClr val="accent5">
                    <a:lumMod val="75000"/>
                  </a:schemeClr>
                </a:solidFill>
              </a:rPr>
              <a:t>przypisać wartość</a:t>
            </a:r>
            <a:r>
              <a:rPr lang="pl-PL"/>
              <a:t> i ją </a:t>
            </a:r>
            <a:r>
              <a:rPr lang="pl-PL" b="1">
                <a:solidFill>
                  <a:schemeClr val="accent5">
                    <a:lumMod val="75000"/>
                  </a:schemeClr>
                </a:solidFill>
              </a:rPr>
              <a:t>zmieniać</a:t>
            </a:r>
            <a:r>
              <a:rPr lang="pl-PL"/>
              <a:t>, a także </a:t>
            </a:r>
            <a:r>
              <a:rPr lang="pl-PL" b="1">
                <a:solidFill>
                  <a:schemeClr val="accent5">
                    <a:lumMod val="75000"/>
                  </a:schemeClr>
                </a:solidFill>
              </a:rPr>
              <a:t>odczytać</a:t>
            </a:r>
          </a:p>
          <a:p>
            <a:r>
              <a:rPr lang="pl-PL"/>
              <a:t>Zazwyczaj zmienna przyjmuje </a:t>
            </a:r>
            <a:r>
              <a:rPr lang="pl-PL" b="1">
                <a:solidFill>
                  <a:schemeClr val="accent5">
                    <a:lumMod val="75000"/>
                  </a:schemeClr>
                </a:solidFill>
              </a:rPr>
              <a:t>dane określonego typu </a:t>
            </a:r>
            <a:r>
              <a:rPr lang="pl-PL"/>
              <a:t>– np. jak </a:t>
            </a:r>
            <a:r>
              <a:rPr lang="pl-PL" u="sng"/>
              <a:t>pudełko tylko na owoce</a:t>
            </a:r>
            <a:r>
              <a:rPr lang="pl-PL"/>
              <a:t>, w którym możemy jednak przechowywać jabłka, gruszki itp.</a:t>
            </a:r>
          </a:p>
          <a:p>
            <a:r>
              <a:rPr lang="pl-PL"/>
              <a:t>Zmienna przechowuje </a:t>
            </a:r>
            <a:r>
              <a:rPr lang="pl-PL" b="1">
                <a:solidFill>
                  <a:schemeClr val="accent5">
                    <a:lumMod val="75000"/>
                  </a:schemeClr>
                </a:solidFill>
              </a:rPr>
              <a:t>jedną konkretną wartość </a:t>
            </a:r>
            <a:r>
              <a:rPr lang="pl-PL"/>
              <a:t>– ostatnią do niej przypisaną</a:t>
            </a:r>
          </a:p>
          <a:p>
            <a:r>
              <a:rPr lang="pl-PL"/>
              <a:t>Zmienna ma swoją </a:t>
            </a:r>
            <a:r>
              <a:rPr lang="pl-PL" b="1">
                <a:solidFill>
                  <a:schemeClr val="accent5">
                    <a:lumMod val="75000"/>
                  </a:schemeClr>
                </a:solidFill>
              </a:rPr>
              <a:t>nazwę</a:t>
            </a:r>
            <a:r>
              <a:rPr lang="pl-PL"/>
              <a:t>, po której ją rozpoznajemy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3088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3B551331-DE89-449F-92AD-B67468EBE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41607" y="2046749"/>
            <a:ext cx="2508785" cy="276450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DDA7240A-690B-48E4-A848-1641F3205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8164" y="1671703"/>
            <a:ext cx="3738929" cy="351459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Obraz 11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1FB6E711-5C79-4282-B7CA-610FA7375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750488" y="2029830"/>
            <a:ext cx="2798339" cy="2798339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A3B746-2F4A-4FC4-A17F-ACE5587C3DF1}"/>
              </a:ext>
            </a:extLst>
          </p:cNvPr>
          <p:cNvSpPr txBox="1"/>
          <p:nvPr/>
        </p:nvSpPr>
        <p:spPr>
          <a:xfrm>
            <a:off x="735410" y="5461951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5400" dirty="0"/>
              <a:t>Zmienna</a:t>
            </a:r>
            <a:endParaRPr lang="pl-PL" dirty="0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756DFC87-3423-4218-A229-75346A5E68D1}"/>
              </a:ext>
            </a:extLst>
          </p:cNvPr>
          <p:cNvSpPr txBox="1"/>
          <p:nvPr/>
        </p:nvSpPr>
        <p:spPr>
          <a:xfrm>
            <a:off x="6663792" y="5461951"/>
            <a:ext cx="2664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5400" dirty="0"/>
              <a:t>Wartości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2484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a 16">
            <a:extLst>
              <a:ext uri="{FF2B5EF4-FFF2-40B4-BE49-F238E27FC236}">
                <a16:creationId xmlns:a16="http://schemas.microsoft.com/office/drawing/2014/main" id="{CE950072-4845-4A51-85EA-24CC0775A3A7}"/>
              </a:ext>
            </a:extLst>
          </p:cNvPr>
          <p:cNvGrpSpPr/>
          <p:nvPr/>
        </p:nvGrpSpPr>
        <p:grpSpPr>
          <a:xfrm>
            <a:off x="990554" y="2776798"/>
            <a:ext cx="10210892" cy="2132710"/>
            <a:chOff x="625918" y="323108"/>
            <a:chExt cx="10210892" cy="2132710"/>
          </a:xfrm>
        </p:grpSpPr>
        <p:pic>
          <p:nvPicPr>
            <p:cNvPr id="2" name="Symbol zastępczy zawartości 4" descr="Obraz zawierający ściana, wewnątrz, budynek&#10;&#10;Opis wygenerowany przy wysokim poziomie pewności">
              <a:extLst>
                <a:ext uri="{FF2B5EF4-FFF2-40B4-BE49-F238E27FC236}">
                  <a16:creationId xmlns:a16="http://schemas.microsoft.com/office/drawing/2014/main" id="{0E1FDC66-E63A-4181-9FDE-1B7F38DD5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918" y="323108"/>
              <a:ext cx="2268840" cy="2132710"/>
            </a:xfrm>
            <a:prstGeom prst="rect">
              <a:avLst/>
            </a:prstGeom>
          </p:spPr>
        </p:pic>
        <p:pic>
          <p:nvPicPr>
            <p:cNvPr id="3" name="Obraz 2" descr="Obraz zawierający gruszka, owoce, wewnątrz, siedzi&#10;&#10;Opis wygenerowany przy bardzo wysokim poziomie pewności">
              <a:extLst>
                <a:ext uri="{FF2B5EF4-FFF2-40B4-BE49-F238E27FC236}">
                  <a16:creationId xmlns:a16="http://schemas.microsoft.com/office/drawing/2014/main" id="{4B018F2C-22B5-4143-BD13-E198E8440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546607" y="523246"/>
              <a:ext cx="1549393" cy="154939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pole tekstowe 3">
                  <a:extLst>
                    <a:ext uri="{FF2B5EF4-FFF2-40B4-BE49-F238E27FC236}">
                      <a16:creationId xmlns:a16="http://schemas.microsoft.com/office/drawing/2014/main" id="{AA7FFEAF-AE99-44D6-ABBA-BBF702DEAD8E}"/>
                    </a:ext>
                  </a:extLst>
                </p:cNvPr>
                <p:cNvSpPr txBox="1"/>
                <p:nvPr/>
              </p:nvSpPr>
              <p:spPr>
                <a:xfrm>
                  <a:off x="3139509" y="458439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>
            <p:sp>
              <p:nvSpPr>
                <p:cNvPr id="4" name="pole tekstowe 3">
                  <a:extLst>
                    <a:ext uri="{FF2B5EF4-FFF2-40B4-BE49-F238E27FC236}">
                      <a16:creationId xmlns:a16="http://schemas.microsoft.com/office/drawing/2014/main" id="{AA7FFEAF-AE99-44D6-ABBA-BBF702DEA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9509" y="458439"/>
                  <a:ext cx="1549393" cy="18620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pole tekstowe 4">
                  <a:extLst>
                    <a:ext uri="{FF2B5EF4-FFF2-40B4-BE49-F238E27FC236}">
                      <a16:creationId xmlns:a16="http://schemas.microsoft.com/office/drawing/2014/main" id="{169CA1A1-334C-4EF5-B0AB-8E53E2F7DCAC}"/>
                    </a:ext>
                  </a:extLst>
                </p:cNvPr>
                <p:cNvSpPr txBox="1"/>
                <p:nvPr/>
              </p:nvSpPr>
              <p:spPr>
                <a:xfrm>
                  <a:off x="6259396" y="458439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>
            <p:sp>
              <p:nvSpPr>
                <p:cNvPr id="5" name="pole tekstowe 4">
                  <a:extLst>
                    <a:ext uri="{FF2B5EF4-FFF2-40B4-BE49-F238E27FC236}">
                      <a16:creationId xmlns:a16="http://schemas.microsoft.com/office/drawing/2014/main" id="{169CA1A1-334C-4EF5-B0AB-8E53E2F7D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96" y="458439"/>
                  <a:ext cx="1549393" cy="18620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upa 9">
              <a:extLst>
                <a:ext uri="{FF2B5EF4-FFF2-40B4-BE49-F238E27FC236}">
                  <a16:creationId xmlns:a16="http://schemas.microsoft.com/office/drawing/2014/main" id="{B67C1202-F923-458F-A903-3B0900642B48}"/>
                </a:ext>
              </a:extLst>
            </p:cNvPr>
            <p:cNvGrpSpPr/>
            <p:nvPr/>
          </p:nvGrpSpPr>
          <p:grpSpPr>
            <a:xfrm>
              <a:off x="8567970" y="323108"/>
              <a:ext cx="2268840" cy="2132710"/>
              <a:chOff x="8567970" y="323108"/>
              <a:chExt cx="2268840" cy="2132710"/>
            </a:xfrm>
          </p:grpSpPr>
          <p:pic>
            <p:nvPicPr>
              <p:cNvPr id="6" name="Symbol zastępczy zawartości 4" descr="Obraz zawierający ściana, wewnątrz, budynek&#10;&#10;Opis wygenerowany przy wysokim poziomie pewności">
                <a:extLst>
                  <a:ext uri="{FF2B5EF4-FFF2-40B4-BE49-F238E27FC236}">
                    <a16:creationId xmlns:a16="http://schemas.microsoft.com/office/drawing/2014/main" id="{31C87869-A6A9-49B8-8306-2634156B6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67970" y="323108"/>
                <a:ext cx="2268840" cy="2132710"/>
              </a:xfrm>
              <a:prstGeom prst="rect">
                <a:avLst/>
              </a:prstGeom>
            </p:spPr>
          </p:pic>
          <p:pic>
            <p:nvPicPr>
              <p:cNvPr id="7" name="Obraz 6" descr="Obraz zawierający gruszka, owoce, wewnątrz, siedzi&#10;&#10;Opis wygenerowany przy bardzo wysokim poziomie pewności">
                <a:extLst>
                  <a:ext uri="{FF2B5EF4-FFF2-40B4-BE49-F238E27FC236}">
                    <a16:creationId xmlns:a16="http://schemas.microsoft.com/office/drawing/2014/main" id="{2A22C23D-A5D5-42B5-A0A9-640D72D19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8927693" y="614766"/>
                <a:ext cx="1549393" cy="1549393"/>
              </a:xfrm>
              <a:prstGeom prst="rect">
                <a:avLst/>
              </a:prstGeom>
            </p:spPr>
          </p:pic>
        </p:grpSp>
      </p:grpSp>
      <p:sp>
        <p:nvSpPr>
          <p:cNvPr id="19" name="Tytuł 1">
            <a:extLst>
              <a:ext uri="{FF2B5EF4-FFF2-40B4-BE49-F238E27FC236}">
                <a16:creationId xmlns:a16="http://schemas.microsoft.com/office/drawing/2014/main" id="{79619B77-B96F-4BB1-95A1-0A1DE1A29ED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7200" b="1"/>
              <a:t>Inicjalizacja zmiennej</a:t>
            </a:r>
            <a:endParaRPr lang="pl-PL" sz="7200" b="1" dirty="0"/>
          </a:p>
        </p:txBody>
      </p:sp>
    </p:spTree>
    <p:extLst>
      <p:ext uri="{BB962C8B-B14F-4D97-AF65-F5344CB8AC3E}">
        <p14:creationId xmlns:p14="http://schemas.microsoft.com/office/powerpoint/2010/main" val="385247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ytuł 1">
            <a:extLst>
              <a:ext uri="{FF2B5EF4-FFF2-40B4-BE49-F238E27FC236}">
                <a16:creationId xmlns:a16="http://schemas.microsoft.com/office/drawing/2014/main" id="{79619B77-B96F-4BB1-95A1-0A1DE1A29ED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7200" b="1"/>
              <a:t>Zmiana wartości</a:t>
            </a:r>
            <a:endParaRPr lang="pl-PL" sz="7200" b="1" dirty="0"/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4CB4894-9DAD-5843-A1C8-0A38FE50524B}"/>
              </a:ext>
            </a:extLst>
          </p:cNvPr>
          <p:cNvGrpSpPr/>
          <p:nvPr/>
        </p:nvGrpSpPr>
        <p:grpSpPr>
          <a:xfrm>
            <a:off x="990554" y="2771499"/>
            <a:ext cx="10210891" cy="2132710"/>
            <a:chOff x="625918" y="3429000"/>
            <a:chExt cx="10210891" cy="2132710"/>
          </a:xfrm>
        </p:grpSpPr>
        <p:grpSp>
          <p:nvGrpSpPr>
            <p:cNvPr id="12" name="Grupa 11">
              <a:extLst>
                <a:ext uri="{FF2B5EF4-FFF2-40B4-BE49-F238E27FC236}">
                  <a16:creationId xmlns:a16="http://schemas.microsoft.com/office/drawing/2014/main" id="{72D8A1DD-6A77-3845-B567-FD02C89F3C2B}"/>
                </a:ext>
              </a:extLst>
            </p:cNvPr>
            <p:cNvGrpSpPr/>
            <p:nvPr/>
          </p:nvGrpSpPr>
          <p:grpSpPr>
            <a:xfrm>
              <a:off x="625918" y="3429000"/>
              <a:ext cx="2268840" cy="2132710"/>
              <a:chOff x="625918" y="3429000"/>
              <a:chExt cx="2268840" cy="2132710"/>
            </a:xfrm>
          </p:grpSpPr>
          <p:pic>
            <p:nvPicPr>
              <p:cNvPr id="20" name="Symbol zastępczy zawartości 4" descr="Obraz zawierający ściana, wewnątrz, budynek&#10;&#10;Opis wygenerowany przy wysokim poziomie pewności">
                <a:extLst>
                  <a:ext uri="{FF2B5EF4-FFF2-40B4-BE49-F238E27FC236}">
                    <a16:creationId xmlns:a16="http://schemas.microsoft.com/office/drawing/2014/main" id="{CBFF9224-71F4-CB41-B9E9-868F34460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918" y="3429000"/>
                <a:ext cx="2268840" cy="2132710"/>
              </a:xfrm>
              <a:prstGeom prst="rect">
                <a:avLst/>
              </a:prstGeom>
            </p:spPr>
          </p:pic>
          <p:pic>
            <p:nvPicPr>
              <p:cNvPr id="21" name="Obraz 20" descr="Obraz zawierający gruszka, owoce, wewnątrz, siedzi&#10;&#10;Opis wygenerowany przy bardzo wysokim poziomie pewności">
                <a:extLst>
                  <a:ext uri="{FF2B5EF4-FFF2-40B4-BE49-F238E27FC236}">
                    <a16:creationId xmlns:a16="http://schemas.microsoft.com/office/drawing/2014/main" id="{31216EF6-BE3E-1F4D-B9C5-99C2C8A53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985641" y="3720658"/>
                <a:ext cx="1549393" cy="154939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pole tekstowe 12">
                  <a:extLst>
                    <a:ext uri="{FF2B5EF4-FFF2-40B4-BE49-F238E27FC236}">
                      <a16:creationId xmlns:a16="http://schemas.microsoft.com/office/drawing/2014/main" id="{ABB3B82B-9A96-0847-8BC9-7427C2770943}"/>
                    </a:ext>
                  </a:extLst>
                </p:cNvPr>
                <p:cNvSpPr txBox="1"/>
                <p:nvPr/>
              </p:nvSpPr>
              <p:spPr>
                <a:xfrm>
                  <a:off x="2997214" y="3564330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>
            <p:sp>
              <p:nvSpPr>
                <p:cNvPr id="13" name="pole tekstowe 12">
                  <a:extLst>
                    <a:ext uri="{FF2B5EF4-FFF2-40B4-BE49-F238E27FC236}">
                      <a16:creationId xmlns:a16="http://schemas.microsoft.com/office/drawing/2014/main" id="{ABB3B82B-9A96-0847-8BC9-7427C27709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7214" y="3564330"/>
                  <a:ext cx="1549393" cy="18620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Obraz 13" descr="Obraz zawierający jabłko, owoce, siedzi, wewnątrz&#10;&#10;Opis wygenerowany przy bardzo wysokim poziomie pewności">
              <a:extLst>
                <a:ext uri="{FF2B5EF4-FFF2-40B4-BE49-F238E27FC236}">
                  <a16:creationId xmlns:a16="http://schemas.microsoft.com/office/drawing/2014/main" id="{9EB7F8DA-0696-C549-98E6-0E61B5E84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4817405" y="3940094"/>
              <a:ext cx="1007796" cy="111051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pole tekstowe 14">
                  <a:extLst>
                    <a:ext uri="{FF2B5EF4-FFF2-40B4-BE49-F238E27FC236}">
                      <a16:creationId xmlns:a16="http://schemas.microsoft.com/office/drawing/2014/main" id="{DCE7211E-645A-0D4E-8305-DAE1823F62F6}"/>
                    </a:ext>
                  </a:extLst>
                </p:cNvPr>
                <p:cNvSpPr txBox="1"/>
                <p:nvPr/>
              </p:nvSpPr>
              <p:spPr>
                <a:xfrm>
                  <a:off x="6259396" y="3564330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>
            <p:sp>
              <p:nvSpPr>
                <p:cNvPr id="15" name="pole tekstowe 14">
                  <a:extLst>
                    <a:ext uri="{FF2B5EF4-FFF2-40B4-BE49-F238E27FC236}">
                      <a16:creationId xmlns:a16="http://schemas.microsoft.com/office/drawing/2014/main" id="{DCE7211E-645A-0D4E-8305-DAE1823F6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96" y="3564330"/>
                  <a:ext cx="1549393" cy="186204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Symbol zastępczy zawartości 4" descr="Obraz zawierający ściana, wewnątrz, budynek&#10;&#10;Opis wygenerowany przy wysokim poziomie pewności">
              <a:extLst>
                <a:ext uri="{FF2B5EF4-FFF2-40B4-BE49-F238E27FC236}">
                  <a16:creationId xmlns:a16="http://schemas.microsoft.com/office/drawing/2014/main" id="{F52DED7F-2EF0-D541-8B22-A8807696B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7969" y="3429000"/>
              <a:ext cx="2268840" cy="2132710"/>
            </a:xfrm>
            <a:prstGeom prst="rect">
              <a:avLst/>
            </a:prstGeom>
          </p:spPr>
        </p:pic>
        <p:pic>
          <p:nvPicPr>
            <p:cNvPr id="18" name="Obraz 17" descr="Obraz zawierający jabłko, owoce, siedzi, wewnątrz&#10;&#10;Opis wygenerowany przy bardzo wysokim poziomie pewności">
              <a:extLst>
                <a:ext uri="{FF2B5EF4-FFF2-40B4-BE49-F238E27FC236}">
                  <a16:creationId xmlns:a16="http://schemas.microsoft.com/office/drawing/2014/main" id="{3B35E1B7-1155-EC4C-8769-DB45BFCF4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9194786" y="3940094"/>
              <a:ext cx="1007796" cy="1110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192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B210FD-B815-C246-8439-CDAE2A34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Przed inicjalizacją</a:t>
            </a:r>
            <a:endParaRPr lang="pl-PL" dirty="0"/>
          </a:p>
        </p:txBody>
      </p:sp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805C1875-CCEB-6241-9E5D-09E4219E4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81330" y="1825625"/>
            <a:ext cx="4629340" cy="4351338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FB610053-0C80-5444-86A0-AEAAC7D28B12}"/>
              </a:ext>
            </a:extLst>
          </p:cNvPr>
          <p:cNvSpPr/>
          <p:nvPr/>
        </p:nvSpPr>
        <p:spPr>
          <a:xfrm>
            <a:off x="5150869" y="1746830"/>
            <a:ext cx="1890261" cy="45089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87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?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011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462AE04-D8A8-4A08-9AD3-F13989FCFB63}"/>
              </a:ext>
            </a:extLst>
          </p:cNvPr>
          <p:cNvGrpSpPr/>
          <p:nvPr/>
        </p:nvGrpSpPr>
        <p:grpSpPr>
          <a:xfrm>
            <a:off x="836114" y="2362645"/>
            <a:ext cx="2268840" cy="2132710"/>
            <a:chOff x="8927692" y="4265762"/>
            <a:chExt cx="2268840" cy="2132710"/>
          </a:xfrm>
        </p:grpSpPr>
        <p:pic>
          <p:nvPicPr>
            <p:cNvPr id="2" name="Symbol zastępczy zawartości 4" descr="Obraz zawierający ściana, wewnątrz, budynek&#10;&#10;Opis wygenerowany przy wysokim poziomie pewności">
              <a:extLst>
                <a:ext uri="{FF2B5EF4-FFF2-40B4-BE49-F238E27FC236}">
                  <a16:creationId xmlns:a16="http://schemas.microsoft.com/office/drawing/2014/main" id="{33A89FDC-F343-4CB3-812C-1AB951CE0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7692" y="4265762"/>
              <a:ext cx="2268840" cy="2132710"/>
            </a:xfrm>
            <a:prstGeom prst="rect">
              <a:avLst/>
            </a:prstGeom>
          </p:spPr>
        </p:pic>
        <p:pic>
          <p:nvPicPr>
            <p:cNvPr id="3" name="Obraz 2" descr="Obraz zawierający jabłko, owoce, siedzi, wewnątrz&#10;&#10;Opis wygenerowany przy bardzo wysokim poziomie pewności">
              <a:extLst>
                <a:ext uri="{FF2B5EF4-FFF2-40B4-BE49-F238E27FC236}">
                  <a16:creationId xmlns:a16="http://schemas.microsoft.com/office/drawing/2014/main" id="{9D10C3A5-3250-46AC-A05A-E91BE75D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554509" y="4776856"/>
              <a:ext cx="1007796" cy="111051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4BF33D5-BDB8-4F85-AE63-01460720F06F}"/>
                  </a:ext>
                </a:extLst>
              </p:cNvPr>
              <p:cNvSpPr txBox="1"/>
              <p:nvPr/>
            </p:nvSpPr>
            <p:spPr>
              <a:xfrm>
                <a:off x="3460454" y="2497974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4BF33D5-BDB8-4F85-AE63-01460720F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454" y="2497974"/>
                <a:ext cx="1549393" cy="1862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18A414-4ED6-4CE0-8EC2-0C8F2CE3EBF8}"/>
                  </a:ext>
                </a:extLst>
              </p:cNvPr>
              <p:cNvSpPr txBox="1"/>
              <p:nvPr/>
            </p:nvSpPr>
            <p:spPr>
              <a:xfrm>
                <a:off x="5009847" y="2513605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18A414-4ED6-4CE0-8EC2-0C8F2CE3E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847" y="2513605"/>
                <a:ext cx="1549393" cy="1862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4D71247-6B87-4C1B-BDDD-DC54BC97CAB8}"/>
                  </a:ext>
                </a:extLst>
              </p:cNvPr>
              <p:cNvSpPr txBox="1"/>
              <p:nvPr/>
            </p:nvSpPr>
            <p:spPr>
              <a:xfrm>
                <a:off x="6437965" y="2497974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4D71247-6B87-4C1B-BDDD-DC54BC97C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965" y="2497974"/>
                <a:ext cx="1549393" cy="1862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3A93AE6D-727D-4669-A67A-37957C9D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472" y="2362643"/>
            <a:ext cx="2268840" cy="2132710"/>
          </a:xfrm>
          <a:prstGeom prst="rect">
            <a:avLst/>
          </a:prstGeom>
        </p:spPr>
      </p:pic>
      <p:pic>
        <p:nvPicPr>
          <p:cNvPr id="16" name="Obraz 15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5F70B348-DDC8-41C0-9FD5-ABCEA5E6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64133" y="2302955"/>
            <a:ext cx="1989603" cy="2192400"/>
          </a:xfrm>
          <a:prstGeom prst="rect">
            <a:avLst/>
          </a:prstGeom>
        </p:spPr>
      </p:pic>
      <p:sp>
        <p:nvSpPr>
          <p:cNvPr id="17" name="Tytuł 1">
            <a:extLst>
              <a:ext uri="{FF2B5EF4-FFF2-40B4-BE49-F238E27FC236}">
                <a16:creationId xmlns:a16="http://schemas.microsoft.com/office/drawing/2014/main" id="{998F90D2-E739-4C9F-9519-AA8BC674EE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/>
              <a:t>Operacje na zmiennych</a:t>
            </a:r>
          </a:p>
        </p:txBody>
      </p:sp>
    </p:spTree>
    <p:extLst>
      <p:ext uri="{BB962C8B-B14F-4D97-AF65-F5344CB8AC3E}">
        <p14:creationId xmlns:p14="http://schemas.microsoft.com/office/powerpoint/2010/main" val="259513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33A89FDC-F343-4CB3-812C-1AB951CE0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14" y="2362645"/>
            <a:ext cx="2268840" cy="2132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4BF33D5-BDB8-4F85-AE63-01460720F06F}"/>
                  </a:ext>
                </a:extLst>
              </p:cNvPr>
              <p:cNvSpPr txBox="1"/>
              <p:nvPr/>
            </p:nvSpPr>
            <p:spPr>
              <a:xfrm>
                <a:off x="3460454" y="2497974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4BF33D5-BDB8-4F85-AE63-01460720F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454" y="2497974"/>
                <a:ext cx="1549393" cy="1862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18A414-4ED6-4CE0-8EC2-0C8F2CE3EBF8}"/>
                  </a:ext>
                </a:extLst>
              </p:cNvPr>
              <p:cNvSpPr txBox="1"/>
              <p:nvPr/>
            </p:nvSpPr>
            <p:spPr>
              <a:xfrm>
                <a:off x="5009847" y="2513605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18A414-4ED6-4CE0-8EC2-0C8F2CE3E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847" y="2513605"/>
                <a:ext cx="1549393" cy="1862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4D71247-6B87-4C1B-BDDD-DC54BC97CAB8}"/>
                  </a:ext>
                </a:extLst>
              </p:cNvPr>
              <p:cNvSpPr txBox="1"/>
              <p:nvPr/>
            </p:nvSpPr>
            <p:spPr>
              <a:xfrm>
                <a:off x="6437965" y="2497974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4D71247-6B87-4C1B-BDDD-DC54BC97C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965" y="2497974"/>
                <a:ext cx="1549393" cy="1862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3A93AE6D-727D-4669-A67A-37957C9D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472" y="2362643"/>
            <a:ext cx="2268840" cy="2132710"/>
          </a:xfrm>
          <a:prstGeom prst="rect">
            <a:avLst/>
          </a:prstGeom>
        </p:spPr>
      </p:pic>
      <p:sp>
        <p:nvSpPr>
          <p:cNvPr id="17" name="Tytuł 1">
            <a:extLst>
              <a:ext uri="{FF2B5EF4-FFF2-40B4-BE49-F238E27FC236}">
                <a16:creationId xmlns:a16="http://schemas.microsoft.com/office/drawing/2014/main" id="{998F90D2-E739-4C9F-9519-AA8BC674EE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/>
              <a:t>Operacje na zmiennych</a:t>
            </a:r>
          </a:p>
          <a:p>
            <a:pPr algn="ctr"/>
            <a:r>
              <a:rPr lang="pl-PL" dirty="0"/>
              <a:t>Przed przypisaniem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80458A5F-F080-4F46-9474-AF1FD8E4EC06}"/>
              </a:ext>
            </a:extLst>
          </p:cNvPr>
          <p:cNvSpPr/>
          <p:nvPr/>
        </p:nvSpPr>
        <p:spPr>
          <a:xfrm>
            <a:off x="1438938" y="2121190"/>
            <a:ext cx="1063192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?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766E1FB2-234D-4E4B-BB22-340527AF6620}"/>
              </a:ext>
            </a:extLst>
          </p:cNvPr>
          <p:cNvSpPr/>
          <p:nvPr/>
        </p:nvSpPr>
        <p:spPr>
          <a:xfrm>
            <a:off x="8958296" y="2105559"/>
            <a:ext cx="1063192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?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8874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85F953-399D-CD40-8584-CD2FABF9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Rozmiary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63EFF1B-20BB-F943-B427-BC1CBCCD4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Czasem zmienne mogą przechować tylko określone rozmiary danych</a:t>
            </a:r>
          </a:p>
          <a:p>
            <a:r>
              <a:rPr lang="pl-PL" dirty="0"/>
              <a:t>Jak pudełko, do którego nie wciśniemy zbyt dużego przedmiotu</a:t>
            </a:r>
          </a:p>
        </p:txBody>
      </p:sp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44AE1BF7-1D8D-4C0C-B2BC-DC1D2562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204" y="4044253"/>
            <a:ext cx="2268840" cy="2132710"/>
          </a:xfrm>
          <a:prstGeom prst="rect">
            <a:avLst/>
          </a:prstGeom>
        </p:spPr>
      </p:pic>
      <p:pic>
        <p:nvPicPr>
          <p:cNvPr id="5" name="Obraz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8861AF30-DBD9-4A6C-9779-E06896DB9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26944" y="3348844"/>
            <a:ext cx="2853208" cy="3144031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6012942E-1651-4A29-A62E-5800B4E20B8A}"/>
              </a:ext>
            </a:extLst>
          </p:cNvPr>
          <p:cNvSpPr txBox="1"/>
          <p:nvPr/>
        </p:nvSpPr>
        <p:spPr>
          <a:xfrm>
            <a:off x="7298304" y="3787169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6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1277642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502</Words>
  <Application>Microsoft Office PowerPoint</Application>
  <PresentationFormat>Panoramiczny</PresentationFormat>
  <Paragraphs>57</Paragraphs>
  <Slides>13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Motyw pakietu Office</vt:lpstr>
      <vt:lpstr>Zmienne</vt:lpstr>
      <vt:lpstr>Zmienna</vt:lpstr>
      <vt:lpstr>Prezentacja programu PowerPoint</vt:lpstr>
      <vt:lpstr>Prezentacja programu PowerPoint</vt:lpstr>
      <vt:lpstr>Prezentacja programu PowerPoint</vt:lpstr>
      <vt:lpstr>Przed inicjalizacją</vt:lpstr>
      <vt:lpstr>Prezentacja programu PowerPoint</vt:lpstr>
      <vt:lpstr>Prezentacja programu PowerPoint</vt:lpstr>
      <vt:lpstr>Rozmiary danych</vt:lpstr>
      <vt:lpstr>Typy danych</vt:lpstr>
      <vt:lpstr>Typy danych</vt:lpstr>
      <vt:lpstr>Typy danych</vt:lpstr>
      <vt:lpstr>Źródła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Damian Kurpiewski</dc:creator>
  <cp:lastModifiedBy>Damian Kurpiewski</cp:lastModifiedBy>
  <cp:revision>18</cp:revision>
  <dcterms:created xsi:type="dcterms:W3CDTF">2018-06-04T18:42:26Z</dcterms:created>
  <dcterms:modified xsi:type="dcterms:W3CDTF">2021-02-21T18:09:45Z</dcterms:modified>
</cp:coreProperties>
</file>